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A0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56A6EE-225E-47C6-AE5C-511576F7CD61}" v="4" dt="2025-01-15T18:24:32.4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47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46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loe ng" userId="a2b125a1f70253ea" providerId="LiveId" clId="{CB56A6EE-225E-47C6-AE5C-511576F7CD61}"/>
    <pc:docChg chg="custSel addSld modSld">
      <pc:chgData name="kloe ng" userId="a2b125a1f70253ea" providerId="LiveId" clId="{CB56A6EE-225E-47C6-AE5C-511576F7CD61}" dt="2025-01-15T18:46:47.046" v="72" actId="20577"/>
      <pc:docMkLst>
        <pc:docMk/>
      </pc:docMkLst>
      <pc:sldChg chg="addSp delSp modSp add mod setBg delDesignElem">
        <pc:chgData name="kloe ng" userId="a2b125a1f70253ea" providerId="LiveId" clId="{CB56A6EE-225E-47C6-AE5C-511576F7CD61}" dt="2025-01-15T18:23:37.251" v="57" actId="1076"/>
        <pc:sldMkLst>
          <pc:docMk/>
          <pc:sldMk cId="1093918005" sldId="261"/>
        </pc:sldMkLst>
        <pc:spChg chg="mod">
          <ac:chgData name="kloe ng" userId="a2b125a1f70253ea" providerId="LiveId" clId="{CB56A6EE-225E-47C6-AE5C-511576F7CD61}" dt="2025-01-15T18:23:37.251" v="57" actId="1076"/>
          <ac:spMkLst>
            <pc:docMk/>
            <pc:sldMk cId="1093918005" sldId="261"/>
            <ac:spMk id="4" creationId="{27ABDE3C-002B-9380-8A3F-AD57A0678221}"/>
          </ac:spMkLst>
        </pc:spChg>
        <pc:spChg chg="mod">
          <ac:chgData name="kloe ng" userId="a2b125a1f70253ea" providerId="LiveId" clId="{CB56A6EE-225E-47C6-AE5C-511576F7CD61}" dt="2025-01-15T18:22:15.224" v="47" actId="20577"/>
          <ac:spMkLst>
            <pc:docMk/>
            <pc:sldMk cId="1093918005" sldId="261"/>
            <ac:spMk id="5" creationId="{F5A9E490-8843-30D4-5C21-4CDDF71FC169}"/>
          </ac:spMkLst>
        </pc:spChg>
        <pc:spChg chg="del">
          <ac:chgData name="kloe ng" userId="a2b125a1f70253ea" providerId="LiveId" clId="{CB56A6EE-225E-47C6-AE5C-511576F7CD61}" dt="2025-01-15T18:20:06.774" v="1"/>
          <ac:spMkLst>
            <pc:docMk/>
            <pc:sldMk cId="1093918005" sldId="261"/>
            <ac:spMk id="8" creationId="{A3EEED33-E34B-20DC-FF6C-01B9781ABF69}"/>
          </ac:spMkLst>
        </pc:spChg>
        <pc:picChg chg="del">
          <ac:chgData name="kloe ng" userId="a2b125a1f70253ea" providerId="LiveId" clId="{CB56A6EE-225E-47C6-AE5C-511576F7CD61}" dt="2025-01-15T18:23:20.844" v="52" actId="478"/>
          <ac:picMkLst>
            <pc:docMk/>
            <pc:sldMk cId="1093918005" sldId="261"/>
            <ac:picMk id="3" creationId="{0E8FE6AA-C10D-1498-FCF8-6D987FDA377E}"/>
          </ac:picMkLst>
        </pc:picChg>
        <pc:picChg chg="add mod ord">
          <ac:chgData name="kloe ng" userId="a2b125a1f70253ea" providerId="LiveId" clId="{CB56A6EE-225E-47C6-AE5C-511576F7CD61}" dt="2025-01-15T18:23:34.458" v="56" actId="14100"/>
          <ac:picMkLst>
            <pc:docMk/>
            <pc:sldMk cId="1093918005" sldId="261"/>
            <ac:picMk id="6" creationId="{58EDA172-C898-1BA1-CC8A-9A080C4E7FF8}"/>
          </ac:picMkLst>
        </pc:picChg>
      </pc:sldChg>
      <pc:sldChg chg="addSp delSp modSp add mod setBg delDesignElem">
        <pc:chgData name="kloe ng" userId="a2b125a1f70253ea" providerId="LiveId" clId="{CB56A6EE-225E-47C6-AE5C-511576F7CD61}" dt="2025-01-15T18:46:47.046" v="72" actId="20577"/>
        <pc:sldMkLst>
          <pc:docMk/>
          <pc:sldMk cId="3080748961" sldId="262"/>
        </pc:sldMkLst>
        <pc:spChg chg="mod">
          <ac:chgData name="kloe ng" userId="a2b125a1f70253ea" providerId="LiveId" clId="{CB56A6EE-225E-47C6-AE5C-511576F7CD61}" dt="2025-01-15T18:24:54.769" v="70" actId="14100"/>
          <ac:spMkLst>
            <pc:docMk/>
            <pc:sldMk cId="3080748961" sldId="262"/>
            <ac:spMk id="4" creationId="{70118989-866C-1FFF-5E7F-B63989B77281}"/>
          </ac:spMkLst>
        </pc:spChg>
        <pc:spChg chg="mod">
          <ac:chgData name="kloe ng" userId="a2b125a1f70253ea" providerId="LiveId" clId="{CB56A6EE-225E-47C6-AE5C-511576F7CD61}" dt="2025-01-15T18:46:47.046" v="72" actId="20577"/>
          <ac:spMkLst>
            <pc:docMk/>
            <pc:sldMk cId="3080748961" sldId="262"/>
            <ac:spMk id="5" creationId="{129E6F0B-6373-5273-F9F8-AE0314BECC81}"/>
          </ac:spMkLst>
        </pc:spChg>
        <pc:spChg chg="del">
          <ac:chgData name="kloe ng" userId="a2b125a1f70253ea" providerId="LiveId" clId="{CB56A6EE-225E-47C6-AE5C-511576F7CD61}" dt="2025-01-15T18:20:07.536" v="3"/>
          <ac:spMkLst>
            <pc:docMk/>
            <pc:sldMk cId="3080748961" sldId="262"/>
            <ac:spMk id="8" creationId="{3B893A6C-C414-CB12-5C6C-B70F2FBE6F88}"/>
          </ac:spMkLst>
        </pc:spChg>
        <pc:picChg chg="del">
          <ac:chgData name="kloe ng" userId="a2b125a1f70253ea" providerId="LiveId" clId="{CB56A6EE-225E-47C6-AE5C-511576F7CD61}" dt="2025-01-15T18:24:27.956" v="59" actId="478"/>
          <ac:picMkLst>
            <pc:docMk/>
            <pc:sldMk cId="3080748961" sldId="262"/>
            <ac:picMk id="3" creationId="{CACDA9EF-D919-B9D3-7FA6-970F6D218C1E}"/>
          </ac:picMkLst>
        </pc:picChg>
        <pc:picChg chg="add mod ord">
          <ac:chgData name="kloe ng" userId="a2b125a1f70253ea" providerId="LiveId" clId="{CB56A6EE-225E-47C6-AE5C-511576F7CD61}" dt="2025-01-15T18:24:50.761" v="69" actId="14100"/>
          <ac:picMkLst>
            <pc:docMk/>
            <pc:sldMk cId="3080748961" sldId="262"/>
            <ac:picMk id="6" creationId="{C55C849C-CD4F-58DA-E3D7-B4BDCBB9A805}"/>
          </ac:picMkLst>
        </pc:pic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0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38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04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48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8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9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19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283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78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963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04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9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pen over a graph&#10;&#10;Description automatically generated">
            <a:extLst>
              <a:ext uri="{FF2B5EF4-FFF2-40B4-BE49-F238E27FC236}">
                <a16:creationId xmlns:a16="http://schemas.microsoft.com/office/drawing/2014/main" id="{4E77EE44-6063-A25E-8D0A-B8B1F5240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164189-E1CE-E3BC-07A0-92ED189EF4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FDDEA3-65D1-7BE0-D249-8B42EFAAFF70}"/>
              </a:ext>
            </a:extLst>
          </p:cNvPr>
          <p:cNvSpPr txBox="1"/>
          <p:nvPr/>
        </p:nvSpPr>
        <p:spPr>
          <a:xfrm>
            <a:off x="388883" y="3310108"/>
            <a:ext cx="541282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</a:t>
            </a:r>
          </a:p>
        </p:txBody>
      </p:sp>
    </p:spTree>
    <p:extLst>
      <p:ext uri="{BB962C8B-B14F-4D97-AF65-F5344CB8AC3E}">
        <p14:creationId xmlns:p14="http://schemas.microsoft.com/office/powerpoint/2010/main" val="1698592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on a table&#10;&#10;Description automatically generated">
            <a:extLst>
              <a:ext uri="{FF2B5EF4-FFF2-40B4-BE49-F238E27FC236}">
                <a16:creationId xmlns:a16="http://schemas.microsoft.com/office/drawing/2014/main" id="{48E2DD7F-0C9C-AA32-C6A8-1DC96A845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24C508E-FA59-0E26-7BE9-B10768036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1CD0E8-A9DC-D78B-396D-E615E682A6E1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Administrative Data </a:t>
            </a:r>
          </a:p>
        </p:txBody>
      </p:sp>
    </p:spTree>
    <p:extLst>
      <p:ext uri="{BB962C8B-B14F-4D97-AF65-F5344CB8AC3E}">
        <p14:creationId xmlns:p14="http://schemas.microsoft.com/office/powerpoint/2010/main" val="1132531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holding a notebook and pen&#10;&#10;Description automatically generated">
            <a:extLst>
              <a:ext uri="{FF2B5EF4-FFF2-40B4-BE49-F238E27FC236}">
                <a16:creationId xmlns:a16="http://schemas.microsoft.com/office/drawing/2014/main" id="{70ADA2FC-BE61-32C6-3D7B-657E51056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8EE956-1417-2E0B-35AC-A7CAE298338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85EAA5-4D0A-05F2-2A5B-87319A019253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&amp; Policies</a:t>
            </a:r>
          </a:p>
        </p:txBody>
      </p:sp>
    </p:spTree>
    <p:extLst>
      <p:ext uri="{BB962C8B-B14F-4D97-AF65-F5344CB8AC3E}">
        <p14:creationId xmlns:p14="http://schemas.microsoft.com/office/powerpoint/2010/main" val="4236066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holding a pen over a paper&#10;&#10;Description automatically generated">
            <a:extLst>
              <a:ext uri="{FF2B5EF4-FFF2-40B4-BE49-F238E27FC236}">
                <a16:creationId xmlns:a16="http://schemas.microsoft.com/office/drawing/2014/main" id="{6C6449E5-7E3D-959C-B27F-F80937AC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48ABF4-DA5F-75F6-CCFA-F42BAD5594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60D158-001D-9ED8-C7B8-55858CCE066B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Tools for Data</a:t>
            </a:r>
          </a:p>
        </p:txBody>
      </p:sp>
    </p:spTree>
    <p:extLst>
      <p:ext uri="{BB962C8B-B14F-4D97-AF65-F5344CB8AC3E}">
        <p14:creationId xmlns:p14="http://schemas.microsoft.com/office/powerpoint/2010/main" val="18021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keyboard and papers on a table&#10;&#10;Description automatically generated">
            <a:extLst>
              <a:ext uri="{FF2B5EF4-FFF2-40B4-BE49-F238E27FC236}">
                <a16:creationId xmlns:a16="http://schemas.microsoft.com/office/drawing/2014/main" id="{F9B33012-C7C2-7C28-1602-588BBD714A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" b="1519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55B91E-3A6C-A9E2-ED97-80D1E61C64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0605A-D292-68D3-FE5E-02FF2D0B8731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Policy &amp; AI</a:t>
            </a:r>
          </a:p>
        </p:txBody>
      </p:sp>
    </p:spTree>
    <p:extLst>
      <p:ext uri="{BB962C8B-B14F-4D97-AF65-F5344CB8AC3E}">
        <p14:creationId xmlns:p14="http://schemas.microsoft.com/office/powerpoint/2010/main" val="3858842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27D0F-3769-AAB7-FFFC-778F3A61B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ellphone and pen on a paper&#10;&#10;Description automatically generated">
            <a:extLst>
              <a:ext uri="{FF2B5EF4-FFF2-40B4-BE49-F238E27FC236}">
                <a16:creationId xmlns:a16="http://schemas.microsoft.com/office/drawing/2014/main" id="{58EDA172-C898-1BA1-CC8A-9A080C4E7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7ABDE3C-002B-9380-8A3F-AD57A06782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A9E490-8843-30D4-5C21-4CDDF71FC169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Applied Research</a:t>
            </a:r>
          </a:p>
        </p:txBody>
      </p:sp>
    </p:spTree>
    <p:extLst>
      <p:ext uri="{BB962C8B-B14F-4D97-AF65-F5344CB8AC3E}">
        <p14:creationId xmlns:p14="http://schemas.microsoft.com/office/powerpoint/2010/main" val="1093918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01FFA-8997-319A-7A2D-7985ED346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and holding a white piece of paper next to colored pencils&#10;&#10;Description automatically generated">
            <a:extLst>
              <a:ext uri="{FF2B5EF4-FFF2-40B4-BE49-F238E27FC236}">
                <a16:creationId xmlns:a16="http://schemas.microsoft.com/office/drawing/2014/main" id="{C55C849C-CD4F-58DA-E3D7-B4BDCBB9A8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118989-866C-1FFF-5E7F-B63989B77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9E6F0B-6373-5273-F9F8-AE0314BECC81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STATA </a:t>
            </a:r>
            <a:r>
              <a:rPr lang="en-US" sz="88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Analysis</a:t>
            </a:r>
            <a:endParaRPr lang="en-US" sz="88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0748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25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kloe ng</dc:creator>
  <cp:lastModifiedBy>Kloe Ng</cp:lastModifiedBy>
  <cp:revision>1</cp:revision>
  <dcterms:created xsi:type="dcterms:W3CDTF">2024-03-13T14:22:17Z</dcterms:created>
  <dcterms:modified xsi:type="dcterms:W3CDTF">2025-01-15T18:46:47Z</dcterms:modified>
</cp:coreProperties>
</file>

<file path=docProps/thumbnail.jpeg>
</file>